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9" r:id="rId4"/>
    <p:sldId id="258" r:id="rId5"/>
    <p:sldId id="263" r:id="rId6"/>
    <p:sldId id="262" r:id="rId7"/>
    <p:sldId id="261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C3E82-E38C-914B-828A-C78B7D21F2A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97F9-66F6-E143-BC82-56ABE5DE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Colorado Roots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4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Taken those beliefs to the United Nations and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8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aren’t here to talk about community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Winter is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3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get to do this in utopia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3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get to do 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Mackey and Paul </a:t>
            </a:r>
            <a:r>
              <a:rPr lang="en-US" dirty="0" err="1"/>
              <a:t>Polman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6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from making social impact a what we do to how we do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B97F9-66F6-E143-BC82-56ABE5DE39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5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3DC3-5C99-D34E-B7AE-AEB1CAE6E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8601F-F21A-7F42-9D07-4B38A1729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1F0A4-8038-8F4F-92ED-0342DCD2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FB746-238A-0643-BF18-951BF511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BC60B-7B56-C549-B18A-510B40EE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A95A-1890-0841-A046-F3A66BED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E5C6D-7F80-C640-9D58-C56F53BAC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237CD-0E3A-514A-A715-19E0201F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9EBBF-B21D-D54C-B583-E05B539F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7C819-7EAE-B046-AF3E-FBEA98BD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23D0EF-0C8E-7C4D-86DF-6084E086F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7C075-4986-1C4F-BC19-362BCD485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274C-7410-3E48-904B-8F1E038C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3F0F7-5274-F040-9D1F-53A64920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3D4F5-F7D5-CF4C-8BC4-224FFE77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9073-1395-294D-9D87-5CF567B8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CE781-104D-F04A-BE93-E46D925A7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B29E2-263B-E846-B4B4-1C44A694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59AC3-3C79-C041-8B40-EB761000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92E57-B2CE-0B42-A4B5-B5704B4F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8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2EC78-E21F-3D42-949B-11BC1830A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2A1C-1276-5F46-8A14-F8E25F105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932FF-ABA5-CB47-B160-08EC2A3D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E7B0B-48C4-D54E-B652-1A0CE84F0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5F30-E618-B443-9CB0-05258AF6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4EA9-AA58-684B-B133-2E99618E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99F91-6CBC-284E-95B1-F7479149D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58B27-B5E8-134B-B72A-1F7865D9E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34E3F-EA1B-124D-B019-0ACD84EC8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A537F-B5DF-6942-B13D-3B4D4931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B9C7D-375D-AC43-923F-C85A079F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0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DF97-D20B-2B44-B566-67587974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2259F-9618-1641-AEEC-F25A22EBA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5CB8E-A7B3-D44D-A5D5-A5C6569C7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4116A-0346-B442-9589-377D3C094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835BA4-24E9-5243-BB19-63BAA0A6E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C069FF-D266-5546-B7DC-A3355593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0A055-F0D0-5F4A-9570-2F589279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814-9F4A-694E-A628-CCF6C080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9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E1C4-0AC9-114F-952D-C96E7456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20F21-F9DA-6E4C-9A44-7C9EF9C9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3ED09-EC65-9B40-996B-ECE43624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ED33E-C0DA-884C-80AA-191C3196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1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6DEC6-48DA-464C-9C31-638C5B2E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78E8A-1409-2646-BA1F-9E43C6A3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20F3E-7245-7A42-8A0E-240A01BF0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1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08B38-86EF-3A40-900B-54E2258C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7726B-963A-424B-9950-688330DF7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F4223-B7F2-A14F-83DC-0191A3135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EC42-B9F7-2740-B929-81EBD6CA3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892F0-B9D1-6147-9A74-EF0396E5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CE1B1-8D98-6842-A8C4-891C139B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D495-9E27-A544-9387-37EDE390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423E3-46A4-3F4B-8873-C287122B9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E67F4-904E-7D4E-AFCC-A5411A01F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7C481-F980-134C-8F4E-BC6D9D08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0C65-AC39-8646-BD9B-94680BEF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8D5F0-2317-9A48-BA73-22ABA1A1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ADD6A-59F3-0B4C-8EE8-874B95E0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8EE9F-43DE-A84F-B2B5-7AF1BE76F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6B52C-AC18-5242-936C-1DC2867FC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D18D0-D62D-474B-A6B1-9A32EA05D702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D4206-FBFD-D54D-BBDE-71794AA38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917DB-1D7B-E441-8EFE-2D694039C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071DF-DF7C-0A4C-A795-2AEE6798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6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381DD-4F97-364F-BAEB-4429A627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120" y="1023054"/>
            <a:ext cx="4049760" cy="48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54D25F-E1F7-B240-8547-6874152EE96E}"/>
              </a:ext>
            </a:extLst>
          </p:cNvPr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04FC4-69A2-B94D-ADCD-CD4A4D62CEB8}"/>
              </a:ext>
            </a:extLst>
          </p:cNvPr>
          <p:cNvSpPr txBox="1"/>
          <p:nvPr/>
        </p:nvSpPr>
        <p:spPr>
          <a:xfrm>
            <a:off x="868680" y="2712720"/>
            <a:ext cx="3749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/>
              <a:t>What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8A381-61E6-3B44-AC09-807B0D84C15A}"/>
              </a:ext>
            </a:extLst>
          </p:cNvPr>
          <p:cNvSpPr txBox="1"/>
          <p:nvPr/>
        </p:nvSpPr>
        <p:spPr>
          <a:xfrm>
            <a:off x="7040880" y="2712720"/>
            <a:ext cx="3749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How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14BC1D6-771E-2D46-AD0B-E094C6A36839}"/>
              </a:ext>
            </a:extLst>
          </p:cNvPr>
          <p:cNvSpPr/>
          <p:nvPr/>
        </p:nvSpPr>
        <p:spPr>
          <a:xfrm rot="5400000">
            <a:off x="5058696" y="2701391"/>
            <a:ext cx="1769807" cy="179246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4D9FF2FD-46E4-6F40-B83B-FBB0BA4E1799}"/>
              </a:ext>
            </a:extLst>
          </p:cNvPr>
          <p:cNvSpPr/>
          <p:nvPr/>
        </p:nvSpPr>
        <p:spPr>
          <a:xfrm rot="5400000">
            <a:off x="5965979" y="3149507"/>
            <a:ext cx="851474" cy="896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FC4B5-FB66-8544-AEEE-1C257F662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43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lluride at Night_vI4s48.mp4">
            <a:hlinkClick r:id="" action="ppaction://media"/>
            <a:extLst>
              <a:ext uri="{FF2B5EF4-FFF2-40B4-BE49-F238E27FC236}">
                <a16:creationId xmlns:a16="http://schemas.microsoft.com/office/drawing/2014/main" id="{7A00FB06-DACE-004A-A1B3-CE10A10B9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A591F-ACF4-1243-9B44-7C6B2AE1B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40" y="-1219200"/>
            <a:ext cx="1243584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90F1B-456D-224C-95CC-16F9FAD4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227" y="-82837"/>
            <a:ext cx="13558796" cy="91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43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ightKing">
            <a:hlinkClick r:id="" action="ppaction://media"/>
            <a:extLst>
              <a:ext uri="{FF2B5EF4-FFF2-40B4-BE49-F238E27FC236}">
                <a16:creationId xmlns:a16="http://schemas.microsoft.com/office/drawing/2014/main" id="{C2CA7E44-4E47-0D4A-BF0C-F9277E6C5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5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87FD3-4D10-C444-B3EC-D95EFB9F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9120"/>
            <a:ext cx="12405360" cy="83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F9B28-EE4D-124B-869E-3A569CFC8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1620" y="91440"/>
            <a:ext cx="9516860" cy="6630079"/>
          </a:xfrm>
        </p:spPr>
      </p:pic>
    </p:spTree>
    <p:extLst>
      <p:ext uri="{BB962C8B-B14F-4D97-AF65-F5344CB8AC3E}">
        <p14:creationId xmlns:p14="http://schemas.microsoft.com/office/powerpoint/2010/main" val="96431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32C1CB-DAE6-A94D-9F31-C1420D78E6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296113-B0FD-4043-B095-1784E025E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055" y="537606"/>
            <a:ext cx="5937250" cy="577175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54D88-3B86-B546-929E-0892E181F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772" y="548640"/>
            <a:ext cx="576072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8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B133C-B802-F04C-BA29-9BA6ADDBF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31520"/>
            <a:ext cx="12192000" cy="8113552"/>
          </a:xfrm>
        </p:spPr>
      </p:pic>
    </p:spTree>
    <p:extLst>
      <p:ext uri="{BB962C8B-B14F-4D97-AF65-F5344CB8AC3E}">
        <p14:creationId xmlns:p14="http://schemas.microsoft.com/office/powerpoint/2010/main" val="3489100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70</Words>
  <Application>Microsoft Office PowerPoint</Application>
  <PresentationFormat>Widescreen</PresentationFormat>
  <Paragraphs>20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Grady Lee</dc:creator>
  <cp:lastModifiedBy>Jessica Welser</cp:lastModifiedBy>
  <cp:revision>12</cp:revision>
  <dcterms:created xsi:type="dcterms:W3CDTF">2019-09-11T22:55:04Z</dcterms:created>
  <dcterms:modified xsi:type="dcterms:W3CDTF">2019-09-18T14:36:01Z</dcterms:modified>
</cp:coreProperties>
</file>